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9" r:id="rId3"/>
    <p:sldId id="274" r:id="rId4"/>
    <p:sldId id="288" r:id="rId5"/>
    <p:sldId id="285" r:id="rId6"/>
    <p:sldId id="275" r:id="rId7"/>
    <p:sldId id="287" r:id="rId8"/>
    <p:sldId id="286" r:id="rId9"/>
    <p:sldId id="281" r:id="rId10"/>
    <p:sldId id="262" r:id="rId11"/>
    <p:sldId id="263" r:id="rId12"/>
    <p:sldId id="265" r:id="rId13"/>
    <p:sldId id="266" r:id="rId14"/>
    <p:sldId id="277" r:id="rId15"/>
    <p:sldId id="282" r:id="rId16"/>
    <p:sldId id="284" r:id="rId17"/>
    <p:sldId id="27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59C0A5-8350-4928-8517-F841D15A1B7B}">
          <p14:sldIdLst>
            <p14:sldId id="258"/>
            <p14:sldId id="269"/>
            <p14:sldId id="274"/>
            <p14:sldId id="288"/>
            <p14:sldId id="285"/>
            <p14:sldId id="275"/>
            <p14:sldId id="287"/>
            <p14:sldId id="286"/>
            <p14:sldId id="281"/>
            <p14:sldId id="262"/>
            <p14:sldId id="263"/>
            <p14:sldId id="265"/>
            <p14:sldId id="266"/>
            <p14:sldId id="277"/>
            <p14:sldId id="282"/>
            <p14:sldId id="284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095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9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04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19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03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35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695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428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𝑝𝑜𝑜𝑙𝑖𝑛𝑔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0" i="0">
                    <a:latin typeface="Cambria Math" panose="02040503050406030204" pitchFamily="18" charset="0"/>
                  </a:rPr>
                  <a:t>𝑧=𝑚𝑒𝑎𝑛−𝑝𝑜𝑜𝑙𝑖𝑛𝑔(𝐻^𝐿)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3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6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3046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694A7C-C4A4-4D76-B2F7-D6EAF7ACC91B}"/>
              </a:ext>
            </a:extLst>
          </p:cNvPr>
          <p:cNvSpPr txBox="1"/>
          <p:nvPr/>
        </p:nvSpPr>
        <p:spPr>
          <a:xfrm>
            <a:off x="4830418" y="2323134"/>
            <a:ext cx="724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Meta Label Correction for Noisy Label Learning</a:t>
            </a:r>
            <a:r>
              <a:rPr lang="zh-CN" altLang="en-US" sz="2400" dirty="0"/>
              <a:t>（</a:t>
            </a:r>
            <a:r>
              <a:rPr lang="en-US" altLang="zh-CN" sz="2400" dirty="0"/>
              <a:t>AAAI 2021 </a:t>
            </a:r>
            <a:r>
              <a:rPr lang="zh-CN" altLang="en-US" sz="2400" dirty="0"/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F477F7-4847-491A-B004-0308CAF7CDFE}"/>
              </a:ext>
            </a:extLst>
          </p:cNvPr>
          <p:cNvSpPr txBox="1"/>
          <p:nvPr/>
        </p:nvSpPr>
        <p:spPr>
          <a:xfrm>
            <a:off x="10133663" y="5071834"/>
            <a:ext cx="10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彭展望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47D4DE-4B98-46F5-8D8C-96038B1FBB90}"/>
              </a:ext>
            </a:extLst>
          </p:cNvPr>
          <p:cNvSpPr txBox="1"/>
          <p:nvPr/>
        </p:nvSpPr>
        <p:spPr>
          <a:xfrm>
            <a:off x="4830418" y="5080364"/>
            <a:ext cx="709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Code: https://github.com/microsoft/MLC</a:t>
            </a:r>
            <a:endParaRPr lang="zh-CN" altLang="en-US" sz="1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8834B19-1A26-4918-A145-632E2486C5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05222" y="3549687"/>
            <a:ext cx="7117697" cy="9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16FB9-7229-4B85-8A0D-F558A86F2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Dataset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8D016D-7A4A-4AD1-83CB-0E0B49B9B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110"/>
            <a:ext cx="12192000" cy="271727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5772E93-A717-4154-8CF9-2996F5B65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5" y="4707230"/>
            <a:ext cx="5740345" cy="15929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5C52552-E551-4849-9CB1-06A3B3CBB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040" y="4814228"/>
            <a:ext cx="6254960" cy="12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FABAD6-9A47-4FF7-B502-D939ED4DC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741"/>
            <a:ext cx="12192000" cy="22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248569F-2D3F-451E-8438-26634B2B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5AD0186-0CFB-406B-BF44-5D077EC4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0091"/>
            <a:ext cx="12192000" cy="145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7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C9C010-466C-4448-A076-336A21CEE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75" y="2208462"/>
            <a:ext cx="7026249" cy="37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2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3D4116-DCC1-4879-B967-67DCCFD4C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428" y="1736858"/>
            <a:ext cx="7651143" cy="48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89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67C848-8C1A-4DC7-AFDE-8F19F1F36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996" y="1299025"/>
            <a:ext cx="7232007" cy="42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50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864A0C-1275-40FA-8132-6DBC762B7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55" y="1401607"/>
            <a:ext cx="10729890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52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6EAA69-8BAE-4703-9866-614CADA35A05}"/>
              </a:ext>
            </a:extLst>
          </p:cNvPr>
          <p:cNvSpPr txBox="1"/>
          <p:nvPr/>
        </p:nvSpPr>
        <p:spPr>
          <a:xfrm>
            <a:off x="4798244" y="3013501"/>
            <a:ext cx="307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Thanks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6447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49888-B93E-4090-A5C6-C1812100E2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1322" y="1675843"/>
            <a:ext cx="10515600" cy="485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Related Work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Method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Experiment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8CF13F-C129-4929-88BA-272FB13F8E85}"/>
              </a:ext>
            </a:extLst>
          </p:cNvPr>
          <p:cNvSpPr txBox="1"/>
          <p:nvPr/>
        </p:nvSpPr>
        <p:spPr>
          <a:xfrm>
            <a:off x="793423" y="791852"/>
            <a:ext cx="10605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4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8A65F8-96E0-443C-8AD0-8421083E9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2061"/>
            <a:ext cx="6527189" cy="50159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C4DDF49-3EFA-49B5-B0AD-BFF5F9987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189" y="4323944"/>
            <a:ext cx="5624656" cy="23552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2242FDB-6007-4B8F-A3A3-700EBFB087B9}"/>
              </a:ext>
            </a:extLst>
          </p:cNvPr>
          <p:cNvSpPr/>
          <p:nvPr/>
        </p:nvSpPr>
        <p:spPr>
          <a:xfrm>
            <a:off x="62145" y="1254125"/>
            <a:ext cx="10786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MW-Net         Meta-Weight-Net: Learning an Explicit Mapping  For Sample Weighting</a:t>
            </a:r>
            <a:r>
              <a:rPr lang="zh-CN" altLang="en-US" dirty="0"/>
              <a:t>（</a:t>
            </a:r>
            <a:r>
              <a:rPr lang="en-US" altLang="zh-CN" dirty="0"/>
              <a:t> </a:t>
            </a:r>
            <a:r>
              <a:rPr lang="en-US" altLang="zh-CN" dirty="0" err="1"/>
              <a:t>NeurIPS</a:t>
            </a:r>
            <a:r>
              <a:rPr lang="en-US" altLang="zh-CN" dirty="0"/>
              <a:t> 2019 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929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AF365CB-8CBB-4531-B21A-D769C0CE3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5118"/>
            <a:ext cx="7394219" cy="3758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AC13420-5CE1-4050-8AA8-542DC771C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392" y="2276066"/>
            <a:ext cx="4984608" cy="36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2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AF365CB-8CBB-4531-B21A-D769C0CE3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5118"/>
            <a:ext cx="7394219" cy="37589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8CBB9CA-ECC3-49F4-9E1A-F55EFF6B5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219" y="1689451"/>
            <a:ext cx="2280859" cy="32496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03B89BA-974A-4240-9F71-674F7E216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216" y="2271446"/>
            <a:ext cx="1315987" cy="3589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C518CAE-8D56-480C-B2BC-ED726B939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4219" y="2877731"/>
            <a:ext cx="4749677" cy="9122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C014560-58AF-48D3-8CA2-DAB23E0D4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4219" y="3910735"/>
            <a:ext cx="4193930" cy="5566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82DBFF-943C-4C71-80CF-968CC48DD5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6216" y="4623989"/>
            <a:ext cx="4193931" cy="3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4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164C11-C9D4-4BF1-888E-E682CBA31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585"/>
            <a:ext cx="12242042" cy="130815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2562619-53E1-4F96-893E-584D5CC23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32" y="1221166"/>
            <a:ext cx="11263336" cy="19889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3F9C43-02E7-4B33-AED9-04D21C124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077" y="3210158"/>
            <a:ext cx="5253238" cy="35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4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AF365CB-8CBB-4531-B21A-D769C0CE3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5118"/>
            <a:ext cx="7394219" cy="37589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C014560-58AF-48D3-8CA2-DAB23E0D4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218" y="2629274"/>
            <a:ext cx="4193930" cy="5566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82DBFF-943C-4C71-80CF-968CC48DD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218" y="3556556"/>
            <a:ext cx="4193931" cy="3711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CDE2F3-06C9-4D4E-B655-67A602706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4219" y="4501737"/>
            <a:ext cx="4700423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8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AF365CB-8CBB-4531-B21A-D769C0CE3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5118"/>
            <a:ext cx="7394219" cy="37589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0E4EDC0-3DF9-4EB0-AAF5-AF1D43231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368" y="2584939"/>
            <a:ext cx="4822631" cy="31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6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164C11-C9D4-4BF1-888E-E682CBA31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546"/>
            <a:ext cx="12242042" cy="130815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AE6264C-FD4D-4826-9FB8-3F68AAA47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553" y="1463197"/>
            <a:ext cx="7574936" cy="50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35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17627</TotalTime>
  <Words>92</Words>
  <Application>Microsoft Office PowerPoint</Application>
  <PresentationFormat>宽屏</PresentationFormat>
  <Paragraphs>40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等线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PowerPoint 演示文稿</vt:lpstr>
      <vt:lpstr>Method</vt:lpstr>
      <vt:lpstr>Method</vt:lpstr>
      <vt:lpstr>PowerPoint 演示文稿</vt:lpstr>
      <vt:lpstr>Dataset</vt:lpstr>
      <vt:lpstr>Experiment</vt:lpstr>
      <vt:lpstr>Experiment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peng zhanwang</cp:lastModifiedBy>
  <cp:revision>677</cp:revision>
  <dcterms:created xsi:type="dcterms:W3CDTF">2017-04-22T07:59:29Z</dcterms:created>
  <dcterms:modified xsi:type="dcterms:W3CDTF">2021-02-23T12:50:07Z</dcterms:modified>
</cp:coreProperties>
</file>